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259" r:id="rId7"/>
    <p:sldId id="258" r:id="rId8"/>
    <p:sldId id="262" r:id="rId9"/>
    <p:sldId id="268" r:id="rId10"/>
    <p:sldId id="265" r:id="rId11"/>
    <p:sldId id="266" r:id="rId12"/>
    <p:sldId id="267" r:id="rId13"/>
    <p:sldId id="260" r:id="rId14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9555A-CAFE-4321-B26E-5BF6C6F7DA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BCA2B4-28FE-4E98-8AE1-4F20BF91BB8C}">
      <dgm:prSet/>
      <dgm:spPr/>
      <dgm:t>
        <a:bodyPr/>
        <a:lstStyle/>
        <a:p>
          <a:r>
            <a:rPr lang="nl-NL" dirty="0"/>
            <a:t>Het ontwerpen van een product naar eigen keuze door middel van het voorgeschreven ontwerpproces.</a:t>
          </a:r>
          <a:endParaRPr lang="en-US" dirty="0"/>
        </a:p>
      </dgm:t>
    </dgm:pt>
    <dgm:pt modelId="{7513416F-445C-49FB-AE3A-C77DA562EFA6}" type="parTrans" cxnId="{5C3C6E22-7DC6-4336-8523-40231B66DEB0}">
      <dgm:prSet/>
      <dgm:spPr/>
      <dgm:t>
        <a:bodyPr/>
        <a:lstStyle/>
        <a:p>
          <a:endParaRPr lang="en-US"/>
        </a:p>
      </dgm:t>
    </dgm:pt>
    <dgm:pt modelId="{24AE4D62-A496-4BF0-865B-04FBD448557E}" type="sibTrans" cxnId="{5C3C6E22-7DC6-4336-8523-40231B66DEB0}">
      <dgm:prSet/>
      <dgm:spPr/>
      <dgm:t>
        <a:bodyPr/>
        <a:lstStyle/>
        <a:p>
          <a:endParaRPr lang="en-US"/>
        </a:p>
      </dgm:t>
    </dgm:pt>
    <dgm:pt modelId="{244EA219-60CA-40BF-B2A4-302DB87AA8E1}">
      <dgm:prSet/>
      <dgm:spPr/>
      <dgm:t>
        <a:bodyPr/>
        <a:lstStyle/>
        <a:p>
          <a:r>
            <a:rPr lang="nl-NL"/>
            <a:t>Andere ideeën waren:</a:t>
          </a:r>
          <a:endParaRPr lang="en-US"/>
        </a:p>
      </dgm:t>
    </dgm:pt>
    <dgm:pt modelId="{B58959C3-17EB-4FD9-918F-64400F3F684E}" type="parTrans" cxnId="{11539761-C26D-44A0-83A1-D351EA1C3A23}">
      <dgm:prSet/>
      <dgm:spPr/>
      <dgm:t>
        <a:bodyPr/>
        <a:lstStyle/>
        <a:p>
          <a:endParaRPr lang="en-US"/>
        </a:p>
      </dgm:t>
    </dgm:pt>
    <dgm:pt modelId="{9158C494-601C-4E30-A75D-6278FBA16D79}" type="sibTrans" cxnId="{11539761-C26D-44A0-83A1-D351EA1C3A23}">
      <dgm:prSet/>
      <dgm:spPr/>
      <dgm:t>
        <a:bodyPr/>
        <a:lstStyle/>
        <a:p>
          <a:endParaRPr lang="en-US"/>
        </a:p>
      </dgm:t>
    </dgm:pt>
    <dgm:pt modelId="{068BDD64-7C79-467E-B7AC-83A24B0D29D6}">
      <dgm:prSet/>
      <dgm:spPr/>
      <dgm:t>
        <a:bodyPr/>
        <a:lstStyle/>
        <a:p>
          <a:r>
            <a:rPr lang="nl-NL"/>
            <a:t>Een “Schetstas”</a:t>
          </a:r>
          <a:endParaRPr lang="en-US"/>
        </a:p>
      </dgm:t>
    </dgm:pt>
    <dgm:pt modelId="{A7A652CA-B691-4EFB-B2B9-7FA61DCFBB85}" type="parTrans" cxnId="{5FC85F0D-BA93-4802-BB09-EAA405E55336}">
      <dgm:prSet/>
      <dgm:spPr/>
      <dgm:t>
        <a:bodyPr/>
        <a:lstStyle/>
        <a:p>
          <a:endParaRPr lang="en-US"/>
        </a:p>
      </dgm:t>
    </dgm:pt>
    <dgm:pt modelId="{8DE7842D-D9BF-4412-A37C-A2D5102C18A5}" type="sibTrans" cxnId="{5FC85F0D-BA93-4802-BB09-EAA405E55336}">
      <dgm:prSet/>
      <dgm:spPr/>
      <dgm:t>
        <a:bodyPr/>
        <a:lstStyle/>
        <a:p>
          <a:endParaRPr lang="en-US"/>
        </a:p>
      </dgm:t>
    </dgm:pt>
    <dgm:pt modelId="{CE7AC290-5F76-4D68-8949-C4A2F715A30C}">
      <dgm:prSet/>
      <dgm:spPr/>
      <dgm:t>
        <a:bodyPr/>
        <a:lstStyle/>
        <a:p>
          <a:r>
            <a:rPr lang="nl-NL"/>
            <a:t>Een los neembaar camerahandvat</a:t>
          </a:r>
          <a:endParaRPr lang="en-US"/>
        </a:p>
      </dgm:t>
    </dgm:pt>
    <dgm:pt modelId="{F0280E3B-E42A-46E0-83B0-D114CB6D9CD0}" type="parTrans" cxnId="{11A533C0-B89E-4721-B7AB-9AF50577BCDF}">
      <dgm:prSet/>
      <dgm:spPr/>
      <dgm:t>
        <a:bodyPr/>
        <a:lstStyle/>
        <a:p>
          <a:endParaRPr lang="en-US"/>
        </a:p>
      </dgm:t>
    </dgm:pt>
    <dgm:pt modelId="{EAB21C64-AEB4-499D-A2E9-C6B4E9AE1CB4}" type="sibTrans" cxnId="{11A533C0-B89E-4721-B7AB-9AF50577BCDF}">
      <dgm:prSet/>
      <dgm:spPr/>
      <dgm:t>
        <a:bodyPr/>
        <a:lstStyle/>
        <a:p>
          <a:endParaRPr lang="en-US"/>
        </a:p>
      </dgm:t>
    </dgm:pt>
    <dgm:pt modelId="{AE0F6506-8CC7-4D51-A4BF-21C25508843B}">
      <dgm:prSet/>
      <dgm:spPr/>
      <dgm:t>
        <a:bodyPr/>
        <a:lstStyle/>
        <a:p>
          <a:r>
            <a:rPr lang="nl-NL"/>
            <a:t>Een kast met enkel en alleen houten verbindingen</a:t>
          </a:r>
          <a:endParaRPr lang="en-US"/>
        </a:p>
      </dgm:t>
    </dgm:pt>
    <dgm:pt modelId="{44541D08-5E39-465F-9870-DFDB3C7E9839}" type="parTrans" cxnId="{86754D8F-0E7C-4E40-BF37-73CB8609DCD4}">
      <dgm:prSet/>
      <dgm:spPr/>
      <dgm:t>
        <a:bodyPr/>
        <a:lstStyle/>
        <a:p>
          <a:endParaRPr lang="en-US"/>
        </a:p>
      </dgm:t>
    </dgm:pt>
    <dgm:pt modelId="{54EC59C1-992F-4031-8BD0-6AA2641BA450}" type="sibTrans" cxnId="{86754D8F-0E7C-4E40-BF37-73CB8609DCD4}">
      <dgm:prSet/>
      <dgm:spPr/>
      <dgm:t>
        <a:bodyPr/>
        <a:lstStyle/>
        <a:p>
          <a:endParaRPr lang="en-US"/>
        </a:p>
      </dgm:t>
    </dgm:pt>
    <dgm:pt modelId="{FA4BF39A-24A3-4A9C-BB15-DBFD0CAE1721}" type="pres">
      <dgm:prSet presAssocID="{0909555A-CAFE-4321-B26E-5BF6C6F7DA56}" presName="linear" presStyleCnt="0">
        <dgm:presLayoutVars>
          <dgm:animLvl val="lvl"/>
          <dgm:resizeHandles val="exact"/>
        </dgm:presLayoutVars>
      </dgm:prSet>
      <dgm:spPr/>
    </dgm:pt>
    <dgm:pt modelId="{D020A5BA-8D84-4F66-8795-457BF32598B8}" type="pres">
      <dgm:prSet presAssocID="{DDBCA2B4-28FE-4E98-8AE1-4F20BF91BB8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4B8473-27C9-4C10-86AF-6DF2518458FA}" type="pres">
      <dgm:prSet presAssocID="{24AE4D62-A496-4BF0-865B-04FBD448557E}" presName="spacer" presStyleCnt="0"/>
      <dgm:spPr/>
    </dgm:pt>
    <dgm:pt modelId="{14F93EAF-7A4B-42EB-93F4-171C1F550ACF}" type="pres">
      <dgm:prSet presAssocID="{244EA219-60CA-40BF-B2A4-302DB87AA8E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520BDB-2C47-403C-9A25-F24B0DCD7C61}" type="pres">
      <dgm:prSet presAssocID="{9158C494-601C-4E30-A75D-6278FBA16D79}" presName="spacer" presStyleCnt="0"/>
      <dgm:spPr/>
    </dgm:pt>
    <dgm:pt modelId="{04D4C21A-642F-44C1-AF29-2587B4E784D7}" type="pres">
      <dgm:prSet presAssocID="{068BDD64-7C79-467E-B7AC-83A24B0D29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26E62E0-1F17-41D7-A9CE-CE07826E4CB4}" type="pres">
      <dgm:prSet presAssocID="{8DE7842D-D9BF-4412-A37C-A2D5102C18A5}" presName="spacer" presStyleCnt="0"/>
      <dgm:spPr/>
    </dgm:pt>
    <dgm:pt modelId="{D28A71BB-8813-4AD2-A012-226F7C8FFCC9}" type="pres">
      <dgm:prSet presAssocID="{CE7AC290-5F76-4D68-8949-C4A2F715A30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DEF76BA-34D5-4544-B545-0E62A6022B89}" type="pres">
      <dgm:prSet presAssocID="{EAB21C64-AEB4-499D-A2E9-C6B4E9AE1CB4}" presName="spacer" presStyleCnt="0"/>
      <dgm:spPr/>
    </dgm:pt>
    <dgm:pt modelId="{5B1707A7-DEEC-406C-A47F-670113E774A4}" type="pres">
      <dgm:prSet presAssocID="{AE0F6506-8CC7-4D51-A4BF-21C2550884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FC85F0D-BA93-4802-BB09-EAA405E55336}" srcId="{0909555A-CAFE-4321-B26E-5BF6C6F7DA56}" destId="{068BDD64-7C79-467E-B7AC-83A24B0D29D6}" srcOrd="2" destOrd="0" parTransId="{A7A652CA-B691-4EFB-B2B9-7FA61DCFBB85}" sibTransId="{8DE7842D-D9BF-4412-A37C-A2D5102C18A5}"/>
    <dgm:cxn modelId="{5C3C6E22-7DC6-4336-8523-40231B66DEB0}" srcId="{0909555A-CAFE-4321-B26E-5BF6C6F7DA56}" destId="{DDBCA2B4-28FE-4E98-8AE1-4F20BF91BB8C}" srcOrd="0" destOrd="0" parTransId="{7513416F-445C-49FB-AE3A-C77DA562EFA6}" sibTransId="{24AE4D62-A496-4BF0-865B-04FBD448557E}"/>
    <dgm:cxn modelId="{637AF436-4FAE-49C7-8B2F-9DA6A7955CF1}" type="presOf" srcId="{244EA219-60CA-40BF-B2A4-302DB87AA8E1}" destId="{14F93EAF-7A4B-42EB-93F4-171C1F550ACF}" srcOrd="0" destOrd="0" presId="urn:microsoft.com/office/officeart/2005/8/layout/vList2"/>
    <dgm:cxn modelId="{11539761-C26D-44A0-83A1-D351EA1C3A23}" srcId="{0909555A-CAFE-4321-B26E-5BF6C6F7DA56}" destId="{244EA219-60CA-40BF-B2A4-302DB87AA8E1}" srcOrd="1" destOrd="0" parTransId="{B58959C3-17EB-4FD9-918F-64400F3F684E}" sibTransId="{9158C494-601C-4E30-A75D-6278FBA16D79}"/>
    <dgm:cxn modelId="{885D2D43-C9A4-497C-9A78-F1401A3C4957}" type="presOf" srcId="{DDBCA2B4-28FE-4E98-8AE1-4F20BF91BB8C}" destId="{D020A5BA-8D84-4F66-8795-457BF32598B8}" srcOrd="0" destOrd="0" presId="urn:microsoft.com/office/officeart/2005/8/layout/vList2"/>
    <dgm:cxn modelId="{5220CB64-D840-41B9-A388-E41C63D7274A}" type="presOf" srcId="{CE7AC290-5F76-4D68-8949-C4A2F715A30C}" destId="{D28A71BB-8813-4AD2-A012-226F7C8FFCC9}" srcOrd="0" destOrd="0" presId="urn:microsoft.com/office/officeart/2005/8/layout/vList2"/>
    <dgm:cxn modelId="{9997D64E-8B89-4F33-AF74-BC189F2F63F7}" type="presOf" srcId="{AE0F6506-8CC7-4D51-A4BF-21C25508843B}" destId="{5B1707A7-DEEC-406C-A47F-670113E774A4}" srcOrd="0" destOrd="0" presId="urn:microsoft.com/office/officeart/2005/8/layout/vList2"/>
    <dgm:cxn modelId="{86754D8F-0E7C-4E40-BF37-73CB8609DCD4}" srcId="{0909555A-CAFE-4321-B26E-5BF6C6F7DA56}" destId="{AE0F6506-8CC7-4D51-A4BF-21C25508843B}" srcOrd="4" destOrd="0" parTransId="{44541D08-5E39-465F-9870-DFDB3C7E9839}" sibTransId="{54EC59C1-992F-4031-8BD0-6AA2641BA450}"/>
    <dgm:cxn modelId="{12C28CB9-9044-4531-897A-27DAFA180FBE}" type="presOf" srcId="{068BDD64-7C79-467E-B7AC-83A24B0D29D6}" destId="{04D4C21A-642F-44C1-AF29-2587B4E784D7}" srcOrd="0" destOrd="0" presId="urn:microsoft.com/office/officeart/2005/8/layout/vList2"/>
    <dgm:cxn modelId="{11A533C0-B89E-4721-B7AB-9AF50577BCDF}" srcId="{0909555A-CAFE-4321-B26E-5BF6C6F7DA56}" destId="{CE7AC290-5F76-4D68-8949-C4A2F715A30C}" srcOrd="3" destOrd="0" parTransId="{F0280E3B-E42A-46E0-83B0-D114CB6D9CD0}" sibTransId="{EAB21C64-AEB4-499D-A2E9-C6B4E9AE1CB4}"/>
    <dgm:cxn modelId="{AD1E4BDF-9D5A-4FAD-8D04-B573C6764D20}" type="presOf" srcId="{0909555A-CAFE-4321-B26E-5BF6C6F7DA56}" destId="{FA4BF39A-24A3-4A9C-BB15-DBFD0CAE1721}" srcOrd="0" destOrd="0" presId="urn:microsoft.com/office/officeart/2005/8/layout/vList2"/>
    <dgm:cxn modelId="{39425024-CB44-4FD4-BFF4-FFC97AB3BE7D}" type="presParOf" srcId="{FA4BF39A-24A3-4A9C-BB15-DBFD0CAE1721}" destId="{D020A5BA-8D84-4F66-8795-457BF32598B8}" srcOrd="0" destOrd="0" presId="urn:microsoft.com/office/officeart/2005/8/layout/vList2"/>
    <dgm:cxn modelId="{4D496A13-7EBE-4C83-B7CB-2901587FDB9A}" type="presParOf" srcId="{FA4BF39A-24A3-4A9C-BB15-DBFD0CAE1721}" destId="{2E4B8473-27C9-4C10-86AF-6DF2518458FA}" srcOrd="1" destOrd="0" presId="urn:microsoft.com/office/officeart/2005/8/layout/vList2"/>
    <dgm:cxn modelId="{5B1F6507-CD3F-45F0-B79D-498B466C5BE7}" type="presParOf" srcId="{FA4BF39A-24A3-4A9C-BB15-DBFD0CAE1721}" destId="{14F93EAF-7A4B-42EB-93F4-171C1F550ACF}" srcOrd="2" destOrd="0" presId="urn:microsoft.com/office/officeart/2005/8/layout/vList2"/>
    <dgm:cxn modelId="{FD67A903-BD16-450C-AB09-0510CD17F6A1}" type="presParOf" srcId="{FA4BF39A-24A3-4A9C-BB15-DBFD0CAE1721}" destId="{B9520BDB-2C47-403C-9A25-F24B0DCD7C61}" srcOrd="3" destOrd="0" presId="urn:microsoft.com/office/officeart/2005/8/layout/vList2"/>
    <dgm:cxn modelId="{1B3B321C-03C8-40A4-9CEA-A1AA2086CDF6}" type="presParOf" srcId="{FA4BF39A-24A3-4A9C-BB15-DBFD0CAE1721}" destId="{04D4C21A-642F-44C1-AF29-2587B4E784D7}" srcOrd="4" destOrd="0" presId="urn:microsoft.com/office/officeart/2005/8/layout/vList2"/>
    <dgm:cxn modelId="{2B4B1B63-B37E-4A42-A00F-D0A63FF6E7B5}" type="presParOf" srcId="{FA4BF39A-24A3-4A9C-BB15-DBFD0CAE1721}" destId="{C26E62E0-1F17-41D7-A9CE-CE07826E4CB4}" srcOrd="5" destOrd="0" presId="urn:microsoft.com/office/officeart/2005/8/layout/vList2"/>
    <dgm:cxn modelId="{059A4182-216E-45B0-98FA-F6E0F262D079}" type="presParOf" srcId="{FA4BF39A-24A3-4A9C-BB15-DBFD0CAE1721}" destId="{D28A71BB-8813-4AD2-A012-226F7C8FFCC9}" srcOrd="6" destOrd="0" presId="urn:microsoft.com/office/officeart/2005/8/layout/vList2"/>
    <dgm:cxn modelId="{39C343FA-5AE0-475F-AD34-C7584AC46A1A}" type="presParOf" srcId="{FA4BF39A-24A3-4A9C-BB15-DBFD0CAE1721}" destId="{1DEF76BA-34D5-4544-B545-0E62A6022B89}" srcOrd="7" destOrd="0" presId="urn:microsoft.com/office/officeart/2005/8/layout/vList2"/>
    <dgm:cxn modelId="{742BE9C8-584F-4E34-818A-3ADD286A9392}" type="presParOf" srcId="{FA4BF39A-24A3-4A9C-BB15-DBFD0CAE1721}" destId="{5B1707A7-DEEC-406C-A47F-670113E774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l-NL" sz="3200" noProof="0" dirty="0"/>
            <a:t>Hergebruik &amp; creativiteit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nl-NL" sz="1400" noProof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nl-NL" sz="1400" noProof="0"/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l-NL" sz="3200" noProof="0" dirty="0"/>
            <a:t>Vervoer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nl-NL" sz="1400" noProof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nl-NL" sz="1400" noProof="0"/>
        </a:p>
      </dgm:t>
    </dgm:pt>
    <dgm:pt modelId="{BFF9359E-E9B1-4B73-BACC-2C7988765B16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nl-NL" sz="3200" noProof="0"/>
            <a:t>Plezier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nl-NL" sz="1400" noProof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nl-NL" sz="1400" noProof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tor met effen opvulling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/>
        <a:lstStyle/>
        <a:p>
          <a:pPr rtl="0"/>
          <a:r>
            <a:rPr lang="nl-NL" b="1" noProof="0" dirty="0">
              <a:solidFill>
                <a:schemeClr val="bg1"/>
              </a:solidFill>
            </a:rPr>
            <a:t>Het idee!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nl-NL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nl-NL" b="1" noProof="0" dirty="0">
            <a:solidFill>
              <a:schemeClr val="bg1"/>
            </a:solidFill>
          </a:endParaRPr>
        </a:p>
      </dgm:t>
    </dgm:pt>
    <dgm:pt modelId="{4E8D2E69-0173-4BD3-B96A-7A9C5DD12B47}">
      <dgm:prSet/>
      <dgm:spPr/>
      <dgm:t>
        <a:bodyPr rtlCol="0"/>
        <a:lstStyle/>
        <a:p>
          <a:pPr rtl="0"/>
          <a:r>
            <a:rPr lang="nl-NL" b="1" noProof="0" dirty="0">
              <a:solidFill>
                <a:schemeClr val="bg1"/>
              </a:solidFill>
            </a:rPr>
            <a:t>Wat voor gebruik?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nl-NL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nl-NL" b="1" noProof="0" dirty="0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nl-NL" b="1" noProof="0" dirty="0">
              <a:solidFill>
                <a:schemeClr val="bg1"/>
              </a:solidFill>
            </a:rPr>
            <a:t>Vorm van het frame?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nl-NL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nl-NL" b="1" noProof="0" dirty="0">
            <a:solidFill>
              <a:schemeClr val="bg1"/>
            </a:solidFill>
          </a:endParaRPr>
        </a:p>
      </dgm:t>
    </dgm:pt>
    <dgm:pt modelId="{76D56F19-2708-49DB-8F92-D8AC45F23A9A}">
      <dgm:prSet/>
      <dgm:spPr/>
      <dgm:t>
        <a:bodyPr rtlCol="0"/>
        <a:lstStyle/>
        <a:p>
          <a:pPr rtl="0"/>
          <a:r>
            <a:rPr lang="nl-NL" b="1" noProof="0" dirty="0">
              <a:solidFill>
                <a:schemeClr val="bg1"/>
              </a:solidFill>
            </a:rPr>
            <a:t>Hoe</a:t>
          </a:r>
          <a:r>
            <a:rPr lang="nl-NL" b="1" baseline="0" noProof="0" dirty="0">
              <a:solidFill>
                <a:schemeClr val="bg1"/>
              </a:solidFill>
            </a:rPr>
            <a:t> zal ik sturen en gas geven?</a:t>
          </a:r>
          <a:endParaRPr lang="nl-NL" b="1" noProof="0" dirty="0">
            <a:solidFill>
              <a:schemeClr val="bg1"/>
            </a:solidFill>
          </a:endParaRP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nl-NL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nl-NL" b="1" noProof="0" dirty="0">
            <a:solidFill>
              <a:schemeClr val="bg1"/>
            </a:solidFill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0A5BA-8D84-4F66-8795-457BF32598B8}">
      <dsp:nvSpPr>
        <dsp:cNvPr id="0" name=""/>
        <dsp:cNvSpPr/>
      </dsp:nvSpPr>
      <dsp:spPr>
        <a:xfrm>
          <a:off x="0" y="826789"/>
          <a:ext cx="590618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Het ontwerpen van een product naar eigen keuze door middel van het voorgeschreven ontwerpproces.</a:t>
          </a:r>
          <a:endParaRPr lang="en-US" sz="1700" kern="1200" dirty="0"/>
        </a:p>
      </dsp:txBody>
      <dsp:txXfrm>
        <a:off x="33012" y="859801"/>
        <a:ext cx="5840157" cy="610236"/>
      </dsp:txXfrm>
    </dsp:sp>
    <dsp:sp modelId="{14F93EAF-7A4B-42EB-93F4-171C1F550ACF}">
      <dsp:nvSpPr>
        <dsp:cNvPr id="0" name=""/>
        <dsp:cNvSpPr/>
      </dsp:nvSpPr>
      <dsp:spPr>
        <a:xfrm>
          <a:off x="0" y="1552009"/>
          <a:ext cx="5906181" cy="676260"/>
        </a:xfrm>
        <a:prstGeom prst="roundRect">
          <a:avLst/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Andere ideeën waren:</a:t>
          </a:r>
          <a:endParaRPr lang="en-US" sz="1700" kern="1200"/>
        </a:p>
      </dsp:txBody>
      <dsp:txXfrm>
        <a:off x="33012" y="1585021"/>
        <a:ext cx="5840157" cy="610236"/>
      </dsp:txXfrm>
    </dsp:sp>
    <dsp:sp modelId="{04D4C21A-642F-44C1-AF29-2587B4E784D7}">
      <dsp:nvSpPr>
        <dsp:cNvPr id="0" name=""/>
        <dsp:cNvSpPr/>
      </dsp:nvSpPr>
      <dsp:spPr>
        <a:xfrm>
          <a:off x="0" y="2277229"/>
          <a:ext cx="5906181" cy="676260"/>
        </a:xfrm>
        <a:prstGeom prst="round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Een “Schetstas”</a:t>
          </a:r>
          <a:endParaRPr lang="en-US" sz="1700" kern="1200"/>
        </a:p>
      </dsp:txBody>
      <dsp:txXfrm>
        <a:off x="33012" y="2310241"/>
        <a:ext cx="5840157" cy="610236"/>
      </dsp:txXfrm>
    </dsp:sp>
    <dsp:sp modelId="{D28A71BB-8813-4AD2-A012-226F7C8FFCC9}">
      <dsp:nvSpPr>
        <dsp:cNvPr id="0" name=""/>
        <dsp:cNvSpPr/>
      </dsp:nvSpPr>
      <dsp:spPr>
        <a:xfrm>
          <a:off x="0" y="3002449"/>
          <a:ext cx="5906181" cy="676260"/>
        </a:xfrm>
        <a:prstGeom prst="roundRect">
          <a:avLst/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Een los neembaar camerahandvat</a:t>
          </a:r>
          <a:endParaRPr lang="en-US" sz="1700" kern="1200"/>
        </a:p>
      </dsp:txBody>
      <dsp:txXfrm>
        <a:off x="33012" y="3035461"/>
        <a:ext cx="5840157" cy="610236"/>
      </dsp:txXfrm>
    </dsp:sp>
    <dsp:sp modelId="{5B1707A7-DEEC-406C-A47F-670113E774A4}">
      <dsp:nvSpPr>
        <dsp:cNvPr id="0" name=""/>
        <dsp:cNvSpPr/>
      </dsp:nvSpPr>
      <dsp:spPr>
        <a:xfrm>
          <a:off x="0" y="3727669"/>
          <a:ext cx="5906181" cy="676260"/>
        </a:xfrm>
        <a:prstGeom prst="round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Een kast met enkel en alleen houten verbindingen</a:t>
          </a:r>
          <a:endParaRPr lang="en-US" sz="1700" kern="1200"/>
        </a:p>
      </dsp:txBody>
      <dsp:txXfrm>
        <a:off x="33012" y="3760681"/>
        <a:ext cx="5840157" cy="610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16949" y="267209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1004512" y="65477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5606" y="265221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200" kern="1200" noProof="0" dirty="0"/>
            <a:t>Hergebruik &amp; creativiteit</a:t>
          </a:r>
        </a:p>
      </dsp:txBody>
      <dsp:txXfrm>
        <a:off x="35606" y="2652210"/>
        <a:ext cx="2981250" cy="1012500"/>
      </dsp:txXfrm>
    </dsp:sp>
    <dsp:sp modelId="{F7FA26C2-9A7D-456E-A3F1-57C85E3B8944}">
      <dsp:nvSpPr>
        <dsp:cNvPr id="0" name=""/>
        <dsp:cNvSpPr/>
      </dsp:nvSpPr>
      <dsp:spPr>
        <a:xfrm rot="16200000">
          <a:off x="4119918" y="267209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07481" y="65477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38574" y="265221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200" kern="1200" noProof="0" dirty="0"/>
            <a:t>Vervoer</a:t>
          </a:r>
        </a:p>
      </dsp:txBody>
      <dsp:txXfrm>
        <a:off x="3538574" y="2652210"/>
        <a:ext cx="2981250" cy="1012500"/>
      </dsp:txXfrm>
    </dsp:sp>
    <dsp:sp modelId="{6E502D37-0C18-4C1D-B5B6-1EE0F7480188}">
      <dsp:nvSpPr>
        <dsp:cNvPr id="0" name=""/>
        <dsp:cNvSpPr/>
      </dsp:nvSpPr>
      <dsp:spPr>
        <a:xfrm rot="16200000">
          <a:off x="7622887" y="267209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010450" y="65477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041543" y="265221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3200" kern="1200" noProof="0"/>
            <a:t>Plezier</a:t>
          </a:r>
        </a:p>
      </dsp:txBody>
      <dsp:txXfrm>
        <a:off x="7041543" y="2652210"/>
        <a:ext cx="2981250" cy="101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702803" y="766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noProof="0" dirty="0">
              <a:solidFill>
                <a:schemeClr val="bg1"/>
              </a:solidFill>
            </a:rPr>
            <a:t>Het idee!</a:t>
          </a:r>
        </a:p>
      </dsp:txBody>
      <dsp:txXfrm>
        <a:off x="1747369" y="45332"/>
        <a:ext cx="1315386" cy="823805"/>
      </dsp:txXfrm>
    </dsp:sp>
    <dsp:sp modelId="{C8571390-81D5-4CB3-85C5-E4D11E7CFD6A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221269" y="178757"/>
              </a:moveTo>
              <a:arcTo wR="1508883" hR="1508883" stAng="17890351" swAng="26269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3211686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noProof="0" dirty="0">
              <a:solidFill>
                <a:schemeClr val="bg1"/>
              </a:solidFill>
            </a:rPr>
            <a:t>Wat voor gebruik?</a:t>
          </a:r>
        </a:p>
      </dsp:txBody>
      <dsp:txXfrm>
        <a:off x="3256252" y="1554215"/>
        <a:ext cx="1315386" cy="823805"/>
      </dsp:txXfrm>
    </dsp:sp>
    <dsp:sp modelId="{48BB7BDC-C048-4E69-ACAB-ECF95ED26C20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943554" y="1976265"/>
              </a:moveTo>
              <a:arcTo wR="1508883" hR="1508883" stAng="1082664" swAng="2626986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702803" y="3018533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noProof="0" dirty="0">
              <a:solidFill>
                <a:schemeClr val="bg1"/>
              </a:solidFill>
            </a:rPr>
            <a:t>Vorm van het frame?</a:t>
          </a:r>
        </a:p>
      </dsp:txBody>
      <dsp:txXfrm>
        <a:off x="1747369" y="3063099"/>
        <a:ext cx="1315386" cy="823805"/>
      </dsp:txXfrm>
    </dsp:sp>
    <dsp:sp modelId="{C747AAAB-C295-45F8-80B3-C14658BB07BE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96497" y="2839009"/>
              </a:moveTo>
              <a:arcTo wR="1508883" hR="1508883" stAng="7090351" swAng="2626986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193919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noProof="0" dirty="0">
              <a:solidFill>
                <a:schemeClr val="bg1"/>
              </a:solidFill>
            </a:rPr>
            <a:t>Hoe</a:t>
          </a:r>
          <a:r>
            <a:rPr lang="nl-NL" sz="1600" b="1" kern="1200" baseline="0" noProof="0" dirty="0">
              <a:solidFill>
                <a:schemeClr val="bg1"/>
              </a:solidFill>
            </a:rPr>
            <a:t> zal ik sturen en gas geven?</a:t>
          </a:r>
          <a:endParaRPr lang="nl-NL" sz="1600" b="1" kern="1200" noProof="0" dirty="0">
            <a:solidFill>
              <a:schemeClr val="bg1"/>
            </a:solidFill>
          </a:endParaRPr>
        </a:p>
      </dsp:txBody>
      <dsp:txXfrm>
        <a:off x="238485" y="1554215"/>
        <a:ext cx="1315386" cy="823805"/>
      </dsp:txXfrm>
    </dsp:sp>
    <dsp:sp modelId="{5ACEEF5B-7780-407E-9A1B-DD9AD3C9D5C6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4211" y="1041500"/>
              </a:moveTo>
              <a:arcTo wR="1508883" hR="1508883" stAng="11882664" swAng="2626986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C2F0B4-C915-4E12-9E37-A7B3BB5C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6D08-692A-45D6-91B8-7317361CD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AA7C-6F80-4688-A335-4376D6AF0933}" type="datetime1">
              <a:rPr lang="nl-NL" smtClean="0"/>
              <a:t>19-1-2021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BFCBF-A61C-497A-92CF-5D00E236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ECF69C-1F96-474A-99E9-82480D656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3EF6-E009-4528-A2B8-C70A53E59A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3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F901-097D-44EB-9F3E-FBEA83649BF5}" type="datetime1">
              <a:rPr lang="nl-NL" smtClean="0"/>
              <a:pPr/>
              <a:t>19-1-2021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C922-E2CD-4768-89F2-1664AD72D2C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5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0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59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81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83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93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63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49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765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62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e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1138D10-D492-474E-9877-161D10958497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04B13-800E-4AA8-8B04-7D2DABF8AEBA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36B929-3489-4EFF-B2B8-777D227BEB32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F385CE5-3FC0-4A70-AE51-5E045F440DB8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e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D10E96E-28B6-48A4-8B4E-77DC7E918607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439B7D6-F086-4AF5-A864-3B1E97F611A3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D7B26-3398-4CC4-8430-9B9277349B3A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30EC15-3DB2-4DAB-947C-848BEFC8A090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4" name="Tijdelijke aanduiding 3 voor voetteks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D5D441-AF3D-43CB-A8BE-D61E1974C2A2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hoe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D8E96F-06ED-4E45-B685-44C299048226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868E82D-FA39-4419-AB02-8C2D791820A8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8A7925D-D9A0-41FC-BFD5-1A0435FB79DB}" type="datetime1">
              <a:rPr lang="nl-NL" noProof="0" smtClean="0"/>
              <a:t>19-1-2021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3.wdp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442916"/>
            <a:ext cx="3384326" cy="3252231"/>
          </a:xfrm>
        </p:spPr>
        <p:txBody>
          <a:bodyPr rtlCol="0">
            <a:normAutofit/>
          </a:bodyPr>
          <a:lstStyle/>
          <a:p>
            <a:pPr rtl="0"/>
            <a:r>
              <a:rPr lang="nl-NL" sz="4800" dirty="0">
                <a:solidFill>
                  <a:srgbClr val="FFFFFF"/>
                </a:solidFill>
              </a:rPr>
              <a:t>Afstudeerproject</a:t>
            </a:r>
          </a:p>
        </p:txBody>
      </p:sp>
      <p:sp>
        <p:nvSpPr>
          <p:cNvPr id="7" name="Subtitel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nl-NL" sz="1400" dirty="0">
                <a:solidFill>
                  <a:srgbClr val="FFFFFF"/>
                </a:solidFill>
              </a:rPr>
              <a:t>Vintage Minibike </a:t>
            </a:r>
          </a:p>
          <a:p>
            <a:pPr rtl="0"/>
            <a:r>
              <a:rPr lang="nl-NL" sz="1400" dirty="0">
                <a:solidFill>
                  <a:srgbClr val="FFFFFF"/>
                </a:solidFill>
              </a:rPr>
              <a:t>Mike Jansen</a:t>
            </a:r>
          </a:p>
          <a:p>
            <a:pPr rtl="0"/>
            <a:r>
              <a:rPr lang="nl-NL" sz="1400" dirty="0">
                <a:solidFill>
                  <a:srgbClr val="FFFFFF"/>
                </a:solidFill>
              </a:rPr>
              <a:t>Klas: MTD4A4</a:t>
            </a:r>
          </a:p>
        </p:txBody>
      </p:sp>
      <p:pic>
        <p:nvPicPr>
          <p:cNvPr id="6" name="Afbeelding 5" descr="Afbeelding met handkar&#10;&#10;Automatisch gegenereerde beschrijving">
            <a:extLst>
              <a:ext uri="{FF2B5EF4-FFF2-40B4-BE49-F238E27FC236}">
                <a16:creationId xmlns:a16="http://schemas.microsoft.com/office/drawing/2014/main" id="{317FA4EC-D7EE-4127-AF70-B65A261B8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02" r="15168"/>
          <a:stretch/>
        </p:blipFill>
        <p:spPr>
          <a:xfrm>
            <a:off x="1182273" y="1449439"/>
            <a:ext cx="5800461" cy="42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Afbeelding 8" descr="Snelheidsmeter">
            <a:extLst>
              <a:ext uri="{FF2B5EF4-FFF2-40B4-BE49-F238E27FC236}">
                <a16:creationId xmlns:a16="http://schemas.microsoft.com/office/drawing/2014/main" id="{E3AED392-F4FF-45D7-9A91-FD20E7E2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94" b="489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Geïnteresseerd</a:t>
            </a:r>
            <a:r>
              <a:rPr lang="en-US" dirty="0"/>
              <a:t>?</a:t>
            </a:r>
            <a:br>
              <a:rPr lang="en-US" dirty="0"/>
            </a:br>
            <a:r>
              <a:rPr lang="en-US" sz="3600" dirty="0"/>
              <a:t>Neem </a:t>
            </a:r>
            <a:r>
              <a:rPr lang="en-US" sz="3600" dirty="0" err="1"/>
              <a:t>gerust</a:t>
            </a:r>
            <a:r>
              <a:rPr lang="en-US" sz="3600" dirty="0"/>
              <a:t> contact op met </a:t>
            </a:r>
            <a:r>
              <a:rPr lang="en-US" sz="3600" dirty="0" err="1"/>
              <a:t>mij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4682062"/>
            <a:ext cx="9070848" cy="457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pc="80" dirty="0"/>
              <a:t>Mike Jansen MTD4A4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6851F-0072-4408-AB6B-A1B10319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047632-C8B1-4C64-BEF9-CF59751FA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opdracht </a:t>
            </a:r>
          </a:p>
          <a:p>
            <a:r>
              <a:rPr lang="nl-NL" dirty="0"/>
              <a:t>Pakket van eisen</a:t>
            </a:r>
          </a:p>
          <a:p>
            <a:r>
              <a:rPr lang="nl-NL" dirty="0"/>
              <a:t>Ideefase</a:t>
            </a:r>
          </a:p>
          <a:p>
            <a:r>
              <a:rPr lang="nl-NL" dirty="0"/>
              <a:t>Doelgroep onderzoek</a:t>
            </a:r>
          </a:p>
          <a:p>
            <a:r>
              <a:rPr lang="nl-NL" dirty="0"/>
              <a:t>Spuugmodellen en concept</a:t>
            </a:r>
          </a:p>
          <a:p>
            <a:r>
              <a:rPr lang="nl-NL" dirty="0"/>
              <a:t>Prototype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2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E90402B-F829-48C3-8037-7738137F2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35CCD1-2093-4AC0-AABD-494F51FE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32BAC1-5F58-428B-A1B8-B0BBB38A6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674915"/>
            <a:ext cx="3765200" cy="5479056"/>
          </a:xfrm>
        </p:spPr>
        <p:txBody>
          <a:bodyPr rtlCol="0">
            <a:normAutofit/>
          </a:bodyPr>
          <a:lstStyle/>
          <a:p>
            <a:pPr algn="ctr" rtl="0"/>
            <a:r>
              <a:rPr lang="nl-NL">
                <a:solidFill>
                  <a:schemeClr val="bg1"/>
                </a:solidFill>
              </a:rPr>
              <a:t>De opdracht</a:t>
            </a:r>
          </a:p>
        </p:txBody>
      </p:sp>
      <p:graphicFrame>
        <p:nvGraphicFramePr>
          <p:cNvPr id="23" name="Tijdelijke aanduiding voor inhoud 4">
            <a:extLst>
              <a:ext uri="{FF2B5EF4-FFF2-40B4-BE49-F238E27FC236}">
                <a16:creationId xmlns:a16="http://schemas.microsoft.com/office/drawing/2014/main" id="{02E8764C-C180-4022-8836-B1F4651CE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17385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hthoek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5" name="Afbeelding 2" descr="Bladeren in close-up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90321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nl-NL" dirty="0"/>
              <a:t>Pakket van eisen</a:t>
            </a:r>
          </a:p>
        </p:txBody>
      </p:sp>
      <p:graphicFrame>
        <p:nvGraphicFramePr>
          <p:cNvPr id="9" name="Tijdelijke aanduiding voor inhoud 8" descr="SmartArt Pictogrammen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045540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5160834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nl-NL" sz="4000" dirty="0"/>
              <a:t>Idee fase</a:t>
            </a:r>
          </a:p>
        </p:txBody>
      </p:sp>
      <p:graphicFrame>
        <p:nvGraphicFramePr>
          <p:cNvPr id="10" name="Tijdelijke aanduiding voor inhoud 2" descr="Smart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422971"/>
              </p:ext>
            </p:extLst>
          </p:nvPr>
        </p:nvGraphicFramePr>
        <p:xfrm>
          <a:off x="6315075" y="2103438"/>
          <a:ext cx="48101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2AC6A830-9EA8-407D-8B45-DB2DE5019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4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876" y="539212"/>
            <a:ext cx="3793814" cy="26384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2AA238A-B5AA-4325-9E46-4603DD3A78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90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9918" y="3411157"/>
            <a:ext cx="4514466" cy="28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2" descr="Bosweg die in de verte verdwijnt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7000"/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rtl="0">
              <a:tabLst>
                <a:tab pos="4119563" algn="l"/>
              </a:tabLst>
            </a:pPr>
            <a:endParaRPr lang="nl-NL" dirty="0"/>
          </a:p>
        </p:txBody>
      </p:sp>
      <p:pic>
        <p:nvPicPr>
          <p:cNvPr id="6" name="Tijdelijke aanduiding voor inhoud 5" descr="Afbeelding met plaats&#10;&#10;Automatisch gegenereerde beschrijving">
            <a:extLst>
              <a:ext uri="{FF2B5EF4-FFF2-40B4-BE49-F238E27FC236}">
                <a16:creationId xmlns:a16="http://schemas.microsoft.com/office/drawing/2014/main" id="{5C2DF4D2-2419-4A94-8E74-16D8401DA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006" r="11999"/>
          <a:stretch/>
        </p:blipFill>
        <p:spPr>
          <a:xfrm>
            <a:off x="4229374" y="468668"/>
            <a:ext cx="3554059" cy="2310156"/>
          </a:xfr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EED5A8-83EE-4041-A93C-36812F74CE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9" r="23141"/>
          <a:stretch/>
        </p:blipFill>
        <p:spPr>
          <a:xfrm>
            <a:off x="8017003" y="468668"/>
            <a:ext cx="3714750" cy="2310156"/>
          </a:xfrm>
          <a:prstGeom prst="rect">
            <a:avLst/>
          </a:prstGeom>
        </p:spPr>
      </p:pic>
      <p:pic>
        <p:nvPicPr>
          <p:cNvPr id="10" name="Afbeelding 9" descr="Afbeelding met kantoorartikelen, paperclip, licht&#10;&#10;Automatisch gegenereerde beschrijving">
            <a:extLst>
              <a:ext uri="{FF2B5EF4-FFF2-40B4-BE49-F238E27FC236}">
                <a16:creationId xmlns:a16="http://schemas.microsoft.com/office/drawing/2014/main" id="{89A53AD2-1F14-4442-A680-F3665DCCA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501"/>
          <a:stretch/>
        </p:blipFill>
        <p:spPr>
          <a:xfrm>
            <a:off x="414987" y="468668"/>
            <a:ext cx="3580818" cy="231015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A821EE7-68A5-4A87-A21E-A78D4B15F0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316"/>
          <a:stretch/>
        </p:blipFill>
        <p:spPr>
          <a:xfrm>
            <a:off x="6776948" y="3429000"/>
            <a:ext cx="4348252" cy="235244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8385E0-07E4-45BA-BD82-142A372FC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98" y="3429000"/>
            <a:ext cx="5358946" cy="23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 useBgFill="1">
        <p:nvSpPr>
          <p:cNvPr id="15" name="Rechthoek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hthoek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440" y="643465"/>
            <a:ext cx="3815665" cy="5571071"/>
          </a:xfrm>
        </p:spPr>
        <p:txBody>
          <a:bodyPr rtlCol="0">
            <a:normAutofit/>
          </a:bodyPr>
          <a:lstStyle/>
          <a:p>
            <a:pPr rtl="0"/>
            <a:r>
              <a:rPr lang="nl-NL" sz="4400" dirty="0">
                <a:solidFill>
                  <a:srgbClr val="FFFFFF"/>
                </a:solidFill>
              </a:rPr>
              <a:t>Doelgroep onderzoek</a:t>
            </a:r>
          </a:p>
        </p:txBody>
      </p:sp>
      <p:pic>
        <p:nvPicPr>
          <p:cNvPr id="1026" name="Picture 2" descr="Diagram met antwoorden op het Formulier. Titel van de vraag: Stel dat u een doos zou kunnen kopen met daarin: een frame, een zadel, twee wielen met banden en handvatten. Zou u deze dan op een &quot;ikea-manier&quot; in elkaar kunnen zetten?. Aantal antwoorden: 21 antwoorden.">
            <a:extLst>
              <a:ext uri="{FF2B5EF4-FFF2-40B4-BE49-F238E27FC236}">
                <a16:creationId xmlns:a16="http://schemas.microsoft.com/office/drawing/2014/main" id="{A4C4A525-E028-4F7F-A796-4F86088EB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4" y="866709"/>
            <a:ext cx="5649386" cy="25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gram met antwoorden op het Formulier. Titel van de vraag: Zou u overwegen om een vintage minibike aan te schaffen? (zonder na te denken over wat een minibike zou kosten). Aantal antwoorden: 21 antwoorden.">
            <a:extLst>
              <a:ext uri="{FF2B5EF4-FFF2-40B4-BE49-F238E27FC236}">
                <a16:creationId xmlns:a16="http://schemas.microsoft.com/office/drawing/2014/main" id="{0F68B681-B540-47F2-A259-DC81785F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9" y="3222303"/>
            <a:ext cx="6105605" cy="27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2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hthoek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5" name="Afbeelding 2" descr="Bladeren in close-up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11" y="81443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749C49-ADBC-491B-83EE-87159D027D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2" y="712430"/>
            <a:ext cx="5122169" cy="34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850649-A882-4493-A03E-D6B013A9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02" y="712430"/>
            <a:ext cx="4899418" cy="32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2A7C893-A7A7-44BE-B0C6-0E9EDFC2A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37" y="3437341"/>
            <a:ext cx="4670119" cy="311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nl-NL" dirty="0"/>
              <a:t>Spuugmodel &amp; concept</a:t>
            </a:r>
          </a:p>
        </p:txBody>
      </p:sp>
    </p:spTree>
    <p:extLst>
      <p:ext uri="{BB962C8B-B14F-4D97-AF65-F5344CB8AC3E}">
        <p14:creationId xmlns:p14="http://schemas.microsoft.com/office/powerpoint/2010/main" val="23479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2" descr="Close-up van gerst in de natuur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rtl="0">
              <a:tabLst>
                <a:tab pos="4119563" algn="l"/>
              </a:tabLst>
            </a:pPr>
            <a:r>
              <a:rPr lang="nl-NL" dirty="0"/>
              <a:t>Prototype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FC819E-293D-4DD6-A4BE-57AFF2A29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DCA0F7-ECFA-4060-A205-A49D2DBE5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96" y="274635"/>
            <a:ext cx="4232275" cy="28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EAD7998-705A-41AA-9848-1859F2BC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14" y="283572"/>
            <a:ext cx="2225971" cy="33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6FF0DCE-817B-4385-A808-B1070DC3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96" y="3243249"/>
            <a:ext cx="2225971" cy="33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5653A2B-E5AA-42CA-ADE7-795C5CEA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42" y="3807147"/>
            <a:ext cx="4152843" cy="27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A5D4E04-9EB8-4902-BB46-D16B1F9D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4" y="4069080"/>
            <a:ext cx="3690380" cy="24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9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115</Words>
  <Application>Microsoft Office PowerPoint</Application>
  <PresentationFormat>Breedbeeld</PresentationFormat>
  <Paragraphs>40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Savon</vt:lpstr>
      <vt:lpstr>Afstudeerproject</vt:lpstr>
      <vt:lpstr>Inhoudsopgave </vt:lpstr>
      <vt:lpstr>De opdracht</vt:lpstr>
      <vt:lpstr>Pakket van eisen</vt:lpstr>
      <vt:lpstr>Idee fase</vt:lpstr>
      <vt:lpstr>PowerPoint-presentatie</vt:lpstr>
      <vt:lpstr>Doelgroep onderzoek</vt:lpstr>
      <vt:lpstr>Spuugmodel &amp; concept</vt:lpstr>
      <vt:lpstr>Prototype</vt:lpstr>
      <vt:lpstr>Geïnteresseerd? Neem gerust contact op met mij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Afstudeerproject</dc:title>
  <dc:creator>Mike Jansen</dc:creator>
  <cp:lastModifiedBy>Mike Jansen</cp:lastModifiedBy>
  <cp:revision>8</cp:revision>
  <dcterms:created xsi:type="dcterms:W3CDTF">2021-01-19T13:22:15Z</dcterms:created>
  <dcterms:modified xsi:type="dcterms:W3CDTF">2021-01-19T18:52:25Z</dcterms:modified>
</cp:coreProperties>
</file>